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99" r:id="rId1"/>
  </p:sldMasterIdLst>
  <p:notesMasterIdLst>
    <p:notesMasterId r:id="rId8"/>
  </p:notesMasterIdLst>
  <p:sldIdLst>
    <p:sldId id="288" r:id="rId2"/>
    <p:sldId id="341" r:id="rId3"/>
    <p:sldId id="336" r:id="rId4"/>
    <p:sldId id="342" r:id="rId5"/>
    <p:sldId id="343" r:id="rId6"/>
    <p:sldId id="34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88"/>
            <p14:sldId id="341"/>
            <p14:sldId id="336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017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1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2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6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2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1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3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6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9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9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1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1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6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  <p:sldLayoutId id="214748431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CE9756-BEEE-4D38-94B5-AE45E7EA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2" y="1091817"/>
            <a:ext cx="9613861" cy="3108960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	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</a:rPr>
              <a:t>Jermyn Borough 	Council Meeting</a:t>
            </a:r>
            <a:b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b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</a:rPr>
              <a:t>2/18/21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latin typeface="Arial" panose="020B0604020202020204" pitchFamily="34" charset="0"/>
              </a:rPr>
              <a:t>2/18/21</a:t>
            </a:r>
          </a:p>
          <a:p>
            <a:pPr algn="ctr"/>
            <a:r>
              <a:rPr lang="en-US" sz="2000" b="0" i="0" u="none" strike="noStrike" baseline="0" dirty="0">
                <a:latin typeface="Arial" panose="020B0604020202020204" pitchFamily="34" charset="0"/>
              </a:rPr>
              <a:t>ASSETS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Capital Reserve - DPW 			13,497.72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Capital Reserve - Police 			3,470.18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Crime Watch Fund 				755.44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General Fund – Community		 89,576.90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General Fund - FNB 				2,016.44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Holiday Lights Fund 				543.90</a:t>
            </a: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1939685" y="1202836"/>
            <a:ext cx="810010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latin typeface="Arial" panose="020B0604020202020204" pitchFamily="34" charset="0"/>
              </a:rPr>
              <a:t>2/18/21</a:t>
            </a:r>
          </a:p>
          <a:p>
            <a:pPr algn="ctr"/>
            <a:r>
              <a:rPr lang="en-US" sz="2000" b="0" i="0" u="none" strike="noStrike" baseline="0" dirty="0">
                <a:latin typeface="Arial" panose="020B0604020202020204" pitchFamily="34" charset="0"/>
              </a:rPr>
              <a:t>ASSETS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Investment - General Fund 				1,001.39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Investment - Liquid Fuels 					33,810.60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Investment - Paving Fund 					11.91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Investment - Recycling 					5,002.92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Investment - Refuse 						2,604.65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Liquid Fuels - FNB 							14,710.37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Petty Cash 									151.42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Recreations Fund 							11,466.12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Recycling - Community 					9,951.30</a:t>
            </a:r>
          </a:p>
          <a:p>
            <a:pPr algn="l"/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Refuse Checking - FNB 					17,252.17</a:t>
            </a:r>
          </a:p>
          <a:p>
            <a:pPr algn="l"/>
            <a:endParaRPr lang="en-US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Total Checking/Savings 	 		205,823.43</a:t>
            </a:r>
            <a:endParaRPr lang="en-US" sz="32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4F200-B419-4175-A04A-F79DD4FA4219}"/>
              </a:ext>
            </a:extLst>
          </p:cNvPr>
          <p:cNvSpPr txBox="1"/>
          <p:nvPr/>
        </p:nvSpPr>
        <p:spPr>
          <a:xfrm>
            <a:off x="1426127" y="2703016"/>
            <a:ext cx="91272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Accounts Payable 				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38,726.92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8BF8B-0DF7-4ACE-B1F3-847B344A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190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Arial</vt:lpstr>
      <vt:lpstr>Calibri</vt:lpstr>
      <vt:lpstr>Copperplate Gothic Bold</vt:lpstr>
      <vt:lpstr>Impact</vt:lpstr>
      <vt:lpstr>Main Event</vt:lpstr>
      <vt:lpstr>   Jermyn Borough  Council Meeting  2/18/21 </vt:lpstr>
      <vt:lpstr>Meeting Agenda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49</cp:revision>
  <dcterms:created xsi:type="dcterms:W3CDTF">2019-10-03T16:39:17Z</dcterms:created>
  <dcterms:modified xsi:type="dcterms:W3CDTF">2021-02-18T19:02:56Z</dcterms:modified>
</cp:coreProperties>
</file>